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</a:t>
            </a:r>
            <a:r>
              <a:rPr lang="zh-TW" altLang="en-US" dirty="0" smtClean="0"/>
              <a:t> </a:t>
            </a:r>
            <a:r>
              <a:rPr lang="en-US" altLang="zh-TW" dirty="0" smtClean="0"/>
              <a:t>MEI</a:t>
            </a:r>
            <a:r>
              <a:rPr lang="zh-TW" altLang="en-US" dirty="0" smtClean="0"/>
              <a:t> </a:t>
            </a:r>
            <a:r>
              <a:rPr lang="en-US" altLang="zh-TW" dirty="0" smtClean="0"/>
              <a:t>Executive Committee Meeting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2018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程宗明 </a:t>
            </a:r>
            <a:r>
              <a:rPr lang="en-US" altLang="zh-TW" dirty="0" smtClean="0"/>
              <a:t>(</a:t>
            </a:r>
            <a:r>
              <a:rPr lang="zh-TW" altLang="en-US" dirty="0" smtClean="0"/>
              <a:t>常務理事兼世界執委會  </a:t>
            </a:r>
            <a:r>
              <a:rPr lang="en-US" altLang="zh-TW" dirty="0" smtClean="0"/>
              <a:t>UNI MEI Executive Committee Member)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62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這些當事人都沒有在教育訓練的網絡中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13" y="2133600"/>
            <a:ext cx="60452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各國作法與 </a:t>
            </a:r>
            <a:r>
              <a:rPr lang="en-US" altLang="zh-TW" dirty="0" smtClean="0"/>
              <a:t>UNI MEI </a:t>
            </a:r>
            <a:r>
              <a:rPr lang="zh-TW" altLang="en-US" dirty="0" smtClean="0"/>
              <a:t>回應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活動教育 結構問題了解  全國普查  平台通報系統</a:t>
            </a:r>
            <a:endParaRPr lang="en-US" altLang="zh-TW" dirty="0" smtClean="0"/>
          </a:p>
          <a:p>
            <a:r>
              <a:rPr lang="en-US" altLang="zh-TW" dirty="0" smtClean="0"/>
              <a:t>UNI MEI</a:t>
            </a:r>
          </a:p>
          <a:p>
            <a:pPr lvl="1"/>
            <a:r>
              <a:rPr lang="en-US" altLang="zh-TW" dirty="0"/>
              <a:t> </a:t>
            </a:r>
            <a:r>
              <a:rPr lang="zh-TW" altLang="en-US" dirty="0" smtClean="0"/>
              <a:t>落實</a:t>
            </a:r>
            <a:r>
              <a:rPr lang="en-US" altLang="zh-TW" dirty="0" smtClean="0"/>
              <a:t>40%</a:t>
            </a:r>
          </a:p>
          <a:p>
            <a:pPr lvl="1"/>
            <a:r>
              <a:rPr lang="en-US" altLang="zh-TW" dirty="0" smtClean="0"/>
              <a:t>Best practices</a:t>
            </a:r>
          </a:p>
          <a:p>
            <a:pPr lvl="1"/>
            <a:r>
              <a:rPr lang="zh-TW" altLang="en-US" dirty="0" smtClean="0"/>
              <a:t>管理階層納訓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印製手冊教戰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結合 </a:t>
            </a:r>
            <a:r>
              <a:rPr lang="en-US" altLang="zh-TW" dirty="0" smtClean="0"/>
              <a:t>ILO </a:t>
            </a:r>
            <a:r>
              <a:rPr lang="zh-TW" altLang="en-US" dirty="0" smtClean="0"/>
              <a:t>行動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歐洲南美方案先行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Co-production </a:t>
            </a:r>
            <a:r>
              <a:rPr lang="zh-TW" altLang="en-US" dirty="0" smtClean="0"/>
              <a:t>規範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Peer-to-peer </a:t>
            </a:r>
            <a:r>
              <a:rPr lang="zh-TW" altLang="en-US" dirty="0" smtClean="0"/>
              <a:t>教育訓練方案 公共商業一起來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6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 </a:t>
            </a:r>
            <a:r>
              <a:rPr lang="zh-TW" altLang="en-US" dirty="0" smtClean="0"/>
              <a:t>行動方案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哥倫比亞團協完成</a:t>
            </a:r>
            <a:endParaRPr lang="en-US" altLang="zh-TW" dirty="0" smtClean="0"/>
          </a:p>
          <a:p>
            <a:r>
              <a:rPr lang="zh-TW" altLang="en-US" dirty="0" smtClean="0"/>
              <a:t>東南亞能力培訓</a:t>
            </a:r>
            <a:endParaRPr lang="en-US" altLang="zh-TW" dirty="0" smtClean="0"/>
          </a:p>
          <a:p>
            <a:r>
              <a:rPr lang="zh-TW" altLang="en-US" dirty="0" smtClean="0"/>
              <a:t>泛歐技能訓練報告</a:t>
            </a:r>
            <a:endParaRPr lang="en-US" altLang="zh-TW" dirty="0" smtClean="0"/>
          </a:p>
          <a:p>
            <a:r>
              <a:rPr lang="en-US" altLang="zh-TW" dirty="0" smtClean="0"/>
              <a:t>WIPO</a:t>
            </a:r>
            <a:r>
              <a:rPr lang="zh-TW" altLang="en-US" dirty="0" smtClean="0"/>
              <a:t> 智慧財產權修正</a:t>
            </a:r>
            <a:endParaRPr lang="en-US" altLang="zh-TW" dirty="0" smtClean="0"/>
          </a:p>
          <a:p>
            <a:r>
              <a:rPr lang="zh-TW" altLang="en-US" dirty="0" smtClean="0"/>
              <a:t>落實 </a:t>
            </a:r>
            <a:r>
              <a:rPr lang="en-US" altLang="zh-TW" dirty="0" smtClean="0"/>
              <a:t>ABU</a:t>
            </a:r>
            <a:r>
              <a:rPr lang="zh-TW" altLang="en-US" dirty="0" smtClean="0"/>
              <a:t> 備忘錄的行動方案</a:t>
            </a:r>
            <a:endParaRPr lang="en-US" altLang="zh-TW" dirty="0" smtClean="0"/>
          </a:p>
          <a:p>
            <a:r>
              <a:rPr lang="zh-TW" altLang="en-US" dirty="0" smtClean="0"/>
              <a:t>性平主流化</a:t>
            </a:r>
            <a:r>
              <a:rPr lang="zh-TW" altLang="en-US" dirty="0"/>
              <a:t>作</a:t>
            </a:r>
            <a:r>
              <a:rPr lang="zh-TW" altLang="en-US" dirty="0" smtClean="0"/>
              <a:t>法</a:t>
            </a:r>
            <a:endParaRPr lang="en-US" altLang="zh-TW" dirty="0" smtClean="0"/>
          </a:p>
          <a:p>
            <a:r>
              <a:rPr lang="zh-TW" altLang="en-US" dirty="0" smtClean="0"/>
              <a:t>召開廣電事業發展高峰會</a:t>
            </a:r>
            <a:endParaRPr lang="en-US" altLang="zh-TW" dirty="0" smtClean="0"/>
          </a:p>
          <a:p>
            <a:r>
              <a:rPr lang="zh-TW" altLang="en-US" dirty="0" smtClean="0"/>
              <a:t>媒體所有權集中化與言論工作權之關係</a:t>
            </a:r>
            <a:endParaRPr lang="en-US" altLang="zh-TW" dirty="0" smtClean="0"/>
          </a:p>
          <a:p>
            <a:r>
              <a:rPr lang="zh-TW" altLang="en-US" dirty="0" smtClean="0"/>
              <a:t>落實泛歐的職安作法</a:t>
            </a:r>
            <a:endParaRPr lang="en-US" altLang="zh-TW" dirty="0" smtClean="0"/>
          </a:p>
          <a:p>
            <a:r>
              <a:rPr lang="zh-TW" altLang="en-US" dirty="0" smtClean="0"/>
              <a:t>建立國際合</a:t>
            </a:r>
            <a:r>
              <a:rPr lang="zh-TW" altLang="en-US" dirty="0"/>
              <a:t>製</a:t>
            </a:r>
            <a:r>
              <a:rPr lang="zh-TW" altLang="en-US" dirty="0" smtClean="0"/>
              <a:t>案的作業標準與工作尊嚴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151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IATSE</a:t>
            </a:r>
            <a:r>
              <a:rPr lang="zh-TW" altLang="en-US" dirty="0" smtClean="0"/>
              <a:t> </a:t>
            </a:r>
            <a:r>
              <a:rPr lang="en-US" altLang="zh-TW" dirty="0" smtClean="0"/>
              <a:t>873 Division, North York)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508" y="2133600"/>
            <a:ext cx="8002810" cy="3778250"/>
          </a:xfrm>
        </p:spPr>
      </p:pic>
    </p:spTree>
    <p:extLst>
      <p:ext uri="{BB962C8B-B14F-4D97-AF65-F5344CB8AC3E}">
        <p14:creationId xmlns:p14="http://schemas.microsoft.com/office/powerpoint/2010/main" val="10612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職訓與輔導中</a:t>
            </a:r>
            <a:r>
              <a:rPr lang="zh-TW" altLang="en-US" dirty="0"/>
              <a:t>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大規模的外包與自由聘僱結盟勞動力</a:t>
            </a:r>
            <a:endParaRPr lang="en-US" altLang="zh-TW" dirty="0" smtClean="0"/>
          </a:p>
          <a:p>
            <a:r>
              <a:rPr lang="zh-TW" altLang="en-US" dirty="0" smtClean="0"/>
              <a:t>社會主義的政府立場支持，提供財務</a:t>
            </a:r>
            <a:endParaRPr lang="en-US" altLang="zh-TW" dirty="0" smtClean="0"/>
          </a:p>
          <a:p>
            <a:r>
              <a:rPr lang="zh-TW" altLang="en-US" dirty="0" smtClean="0"/>
              <a:t>雇主投資 </a:t>
            </a:r>
            <a:r>
              <a:rPr lang="en-US" altLang="zh-TW" dirty="0" smtClean="0"/>
              <a:t>Training Trust fund</a:t>
            </a:r>
          </a:p>
          <a:p>
            <a:r>
              <a:rPr lang="zh-TW" altLang="en-US" dirty="0" smtClean="0"/>
              <a:t>以投保制度 納入職訓</a:t>
            </a:r>
            <a:endParaRPr lang="en-US" altLang="zh-TW" dirty="0" smtClean="0"/>
          </a:p>
          <a:p>
            <a:r>
              <a:rPr lang="zh-TW" altLang="en-US" dirty="0" smtClean="0"/>
              <a:t>工會介入掌握職訓與認證</a:t>
            </a:r>
            <a:endParaRPr lang="en-US" altLang="zh-TW" dirty="0" smtClean="0"/>
          </a:p>
          <a:p>
            <a:r>
              <a:rPr lang="zh-TW" altLang="en-US" dirty="0" smtClean="0"/>
              <a:t>團協明</a:t>
            </a:r>
            <a:r>
              <a:rPr lang="zh-TW" altLang="en-US" dirty="0"/>
              <a:t>訂</a:t>
            </a:r>
          </a:p>
        </p:txBody>
      </p:sp>
    </p:spTree>
    <p:extLst>
      <p:ext uri="{BB962C8B-B14F-4D97-AF65-F5344CB8AC3E}">
        <p14:creationId xmlns:p14="http://schemas.microsoft.com/office/powerpoint/2010/main" val="30408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導覽 </a:t>
            </a:r>
            <a:r>
              <a:rPr lang="en-US" altLang="zh-TW" dirty="0" smtClean="0"/>
              <a:t>Local 873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6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每年一次 由會員國的委員與觀察員出席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以商務簡約方式召開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80" y="2133600"/>
            <a:ext cx="6637466" cy="3778250"/>
          </a:xfrm>
        </p:spPr>
      </p:pic>
    </p:spTree>
    <p:extLst>
      <p:ext uri="{BB962C8B-B14F-4D97-AF65-F5344CB8AC3E}">
        <p14:creationId xmlns:p14="http://schemas.microsoft.com/office/powerpoint/2010/main" val="3845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主辦單位 </a:t>
            </a:r>
            <a:r>
              <a:rPr lang="en-US" altLang="zh-TW" dirty="0" smtClean="0"/>
              <a:t>IATSE (International Alliance  of Theatrical Stage Employee, Moving Picture Technicians, Artists and Allied Crafts of United States, its Territories and Canada)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47" y="2819400"/>
            <a:ext cx="2150696" cy="377825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2819400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39848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Toronto </a:t>
            </a:r>
            <a:r>
              <a:rPr lang="zh-TW" altLang="en-US" dirty="0" smtClean="0"/>
              <a:t>就是一個拍片場與影藝勞力的大量動員進出場域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795111"/>
            <a:ext cx="4313237" cy="245522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0650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2018</a:t>
            </a:r>
            <a:r>
              <a:rPr lang="zh-TW" altLang="en-US" dirty="0" smtClean="0"/>
              <a:t>會務報告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會員數 </a:t>
            </a:r>
            <a:r>
              <a:rPr lang="en-US" altLang="zh-TW" dirty="0" smtClean="0"/>
              <a:t>200,000</a:t>
            </a:r>
          </a:p>
          <a:p>
            <a:r>
              <a:rPr lang="en-US" altLang="zh-TW" dirty="0" smtClean="0"/>
              <a:t>158</a:t>
            </a:r>
            <a:r>
              <a:rPr lang="zh-TW" altLang="en-US" dirty="0" smtClean="0"/>
              <a:t>個工會組織</a:t>
            </a:r>
            <a:endParaRPr lang="en-US" altLang="zh-TW" dirty="0" smtClean="0"/>
          </a:p>
          <a:p>
            <a:r>
              <a:rPr lang="zh-TW" altLang="en-US" dirty="0" smtClean="0"/>
              <a:t>跨國合作支援</a:t>
            </a:r>
            <a:endParaRPr lang="en-US" altLang="zh-TW" dirty="0" smtClean="0"/>
          </a:p>
          <a:p>
            <a:r>
              <a:rPr lang="zh-TW" altLang="en-US" dirty="0" smtClean="0"/>
              <a:t>廣電媒體學習成長營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9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重要開拓方案與世界勞動組織業務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媒體與影藝工會之間促進聯盟</a:t>
            </a:r>
            <a:endParaRPr lang="en-US" altLang="zh-TW" dirty="0" smtClean="0"/>
          </a:p>
          <a:p>
            <a:r>
              <a:rPr lang="en-US" altLang="zh-TW" dirty="0" smtClean="0"/>
              <a:t>Creative Skill Project   </a:t>
            </a:r>
            <a:r>
              <a:rPr lang="zh-TW" altLang="en-US" dirty="0" smtClean="0"/>
              <a:t>歐洲各關係份子組織 職訓需求</a:t>
            </a:r>
            <a:endParaRPr lang="en-US" altLang="zh-TW" dirty="0" smtClean="0"/>
          </a:p>
          <a:p>
            <a:r>
              <a:rPr lang="zh-TW" altLang="en-US" dirty="0" smtClean="0"/>
              <a:t>拉美洲媒體集團團協</a:t>
            </a:r>
            <a:endParaRPr lang="en-US" altLang="zh-TW" dirty="0" smtClean="0"/>
          </a:p>
          <a:p>
            <a:r>
              <a:rPr lang="en-US" altLang="zh-TW" dirty="0" smtClean="0"/>
              <a:t>ITV</a:t>
            </a:r>
            <a:r>
              <a:rPr lang="zh-TW" altLang="en-US" dirty="0" smtClean="0"/>
              <a:t> 團協 </a:t>
            </a:r>
            <a:r>
              <a:rPr lang="en-US" altLang="zh-TW" dirty="0" smtClean="0"/>
              <a:t>American East</a:t>
            </a:r>
          </a:p>
          <a:p>
            <a:r>
              <a:rPr lang="zh-TW" altLang="en-US" dirty="0" smtClean="0"/>
              <a:t>南歐媒體集團工會平台</a:t>
            </a:r>
            <a:endParaRPr lang="en-US" altLang="zh-TW" dirty="0" smtClean="0"/>
          </a:p>
          <a:p>
            <a:r>
              <a:rPr lang="en-US" altLang="zh-TW" dirty="0" smtClean="0"/>
              <a:t>#</a:t>
            </a:r>
            <a:r>
              <a:rPr lang="en-US" altLang="zh-TW" dirty="0" err="1" smtClean="0"/>
              <a:t>meeto</a:t>
            </a:r>
            <a:r>
              <a:rPr lang="en-US" altLang="zh-TW" dirty="0" smtClean="0"/>
              <a:t> movement </a:t>
            </a:r>
            <a:r>
              <a:rPr lang="zh-TW" altLang="en-US" dirty="0" smtClean="0"/>
              <a:t>性別平等手冊</a:t>
            </a:r>
            <a:endParaRPr lang="en-US" altLang="zh-TW" dirty="0" smtClean="0"/>
          </a:p>
          <a:p>
            <a:r>
              <a:rPr lang="en-US" altLang="zh-TW" dirty="0" smtClean="0"/>
              <a:t>ILO</a:t>
            </a:r>
            <a:r>
              <a:rPr lang="zh-TW" altLang="en-US" dirty="0" smtClean="0"/>
              <a:t>行動方案與版本</a:t>
            </a:r>
            <a:endParaRPr lang="en-US" altLang="zh-TW" dirty="0" smtClean="0"/>
          </a:p>
          <a:p>
            <a:r>
              <a:rPr lang="zh-TW" altLang="en-US" dirty="0" smtClean="0"/>
              <a:t>歐洲議會版權著作修正法案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6061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重要開拓方案與世界勞動組織</a:t>
            </a:r>
            <a:r>
              <a:rPr lang="zh-TW" altLang="en-US" dirty="0" smtClean="0"/>
              <a:t>業務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財政問題與政治控制排解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阿根廷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捷克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法國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印度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羅馬尼亞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西班牙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瑞士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土耳其</a:t>
            </a:r>
            <a:endParaRPr lang="en-US" altLang="zh-TW" dirty="0" smtClean="0"/>
          </a:p>
          <a:p>
            <a:pPr lvl="1"/>
            <a:r>
              <a:rPr lang="zh-TW" altLang="en-US" dirty="0"/>
              <a:t>烏克蘭</a:t>
            </a:r>
          </a:p>
        </p:txBody>
      </p:sp>
    </p:spTree>
    <p:extLst>
      <p:ext uri="{BB962C8B-B14F-4D97-AF65-F5344CB8AC3E}">
        <p14:creationId xmlns:p14="http://schemas.microsoft.com/office/powerpoint/2010/main" val="34843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加拿大當地工會運動方位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團協與時更新</a:t>
            </a:r>
            <a:endParaRPr lang="en-US" altLang="zh-TW" dirty="0" smtClean="0"/>
          </a:p>
          <a:p>
            <a:r>
              <a:rPr lang="zh-TW" altLang="en-US" dirty="0" smtClean="0"/>
              <a:t>自由聘僱法定可參與團協權利</a:t>
            </a:r>
            <a:endParaRPr lang="en-US" altLang="zh-TW" dirty="0" smtClean="0"/>
          </a:p>
          <a:p>
            <a:r>
              <a:rPr lang="zh-TW" altLang="en-US" dirty="0" smtClean="0"/>
              <a:t>版權法革新</a:t>
            </a:r>
            <a:endParaRPr lang="en-US" altLang="zh-TW" dirty="0" smtClean="0"/>
          </a:p>
          <a:p>
            <a:r>
              <a:rPr lang="zh-TW" altLang="en-US" dirty="0" smtClean="0"/>
              <a:t>盜版迅速處理機制</a:t>
            </a:r>
            <a:endParaRPr lang="en-US" altLang="zh-TW" dirty="0" smtClean="0"/>
          </a:p>
          <a:p>
            <a:r>
              <a:rPr lang="zh-TW" altLang="en-US" dirty="0" smtClean="0"/>
              <a:t>支持國家定期出版影視產業報告</a:t>
            </a:r>
            <a:endParaRPr lang="en-US" altLang="zh-TW" dirty="0" smtClean="0"/>
          </a:p>
          <a:p>
            <a:r>
              <a:rPr lang="zh-TW" altLang="en-US" dirty="0" smtClean="0"/>
              <a:t>支持公共廣電與地方新聞</a:t>
            </a:r>
            <a:endParaRPr lang="en-US" altLang="zh-TW" dirty="0" smtClean="0"/>
          </a:p>
          <a:p>
            <a:r>
              <a:rPr lang="zh-TW" altLang="en-US" dirty="0" smtClean="0"/>
              <a:t>要求網路影音平台投資加拿大方案</a:t>
            </a:r>
            <a:endParaRPr lang="en-US" altLang="zh-TW" dirty="0" smtClean="0"/>
          </a:p>
          <a:p>
            <a:r>
              <a:rPr lang="zh-TW" altLang="en-US" dirty="0" smtClean="0"/>
              <a:t>廣播電視新解使涵蓋性更強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385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性別平等工作特別報告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開場報告</a:t>
            </a:r>
            <a:endParaRPr lang="en-US" altLang="zh-TW" dirty="0" smtClean="0"/>
          </a:p>
          <a:p>
            <a:r>
              <a:rPr lang="en-US" altLang="zh-TW" dirty="0" smtClean="0"/>
              <a:t>Amanda L. Coles</a:t>
            </a:r>
            <a:r>
              <a:rPr lang="zh-TW" altLang="en-US" dirty="0" smtClean="0"/>
              <a:t>博士</a:t>
            </a:r>
            <a:endParaRPr lang="en-US" altLang="zh-TW" dirty="0" smtClean="0"/>
          </a:p>
          <a:p>
            <a:r>
              <a:rPr lang="en-US" altLang="zh-TW" dirty="0" smtClean="0"/>
              <a:t>IATSE</a:t>
            </a:r>
            <a:r>
              <a:rPr lang="zh-TW" altLang="en-US" dirty="0" smtClean="0"/>
              <a:t> 家族的後代</a:t>
            </a:r>
            <a:endParaRPr lang="en-US" altLang="zh-TW" dirty="0" smtClean="0"/>
          </a:p>
          <a:p>
            <a:r>
              <a:rPr lang="zh-TW" altLang="en-US" dirty="0" smtClean="0"/>
              <a:t>影視</a:t>
            </a:r>
            <a:r>
              <a:rPr lang="zh-TW" altLang="en-US" dirty="0"/>
              <a:t>工作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r>
              <a:rPr lang="zh-TW" altLang="en-US" dirty="0" smtClean="0"/>
              <a:t>高教研讀與跨國研究</a:t>
            </a:r>
            <a:endParaRPr lang="en-US" altLang="zh-TW" dirty="0" smtClean="0"/>
          </a:p>
          <a:p>
            <a:r>
              <a:rPr lang="zh-TW" altLang="en-US" dirty="0" smtClean="0"/>
              <a:t>加拿大政治學博士</a:t>
            </a:r>
            <a:endParaRPr lang="en-US" altLang="zh-TW" dirty="0" smtClean="0"/>
          </a:p>
          <a:p>
            <a:r>
              <a:rPr lang="zh-TW" altLang="en-US" dirty="0" smtClean="0"/>
              <a:t>比較政策 數位經濟 文化政策 平權政治 各角度看待 </a:t>
            </a:r>
            <a:r>
              <a:rPr lang="en-US" altLang="zh-TW" dirty="0" smtClean="0"/>
              <a:t>#</a:t>
            </a:r>
            <a:r>
              <a:rPr lang="en-US" altLang="zh-TW" dirty="0" err="1" smtClean="0"/>
              <a:t>meeto</a:t>
            </a:r>
            <a:r>
              <a:rPr lang="zh-TW" altLang="en-US" dirty="0" smtClean="0"/>
              <a:t> 問題</a:t>
            </a:r>
            <a:endParaRPr lang="en-US" altLang="zh-TW" dirty="0" smtClean="0"/>
          </a:p>
          <a:p>
            <a:r>
              <a:rPr lang="en-US" altLang="zh-TW" dirty="0" smtClean="0"/>
              <a:t>What’s wrong with this picture</a:t>
            </a:r>
          </a:p>
          <a:p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1815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450</Words>
  <Application>Microsoft Office PowerPoint</Application>
  <PresentationFormat>寬螢幕</PresentationFormat>
  <Paragraphs>81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微軟正黑體</vt:lpstr>
      <vt:lpstr>Arial</vt:lpstr>
      <vt:lpstr>Century Gothic</vt:lpstr>
      <vt:lpstr>Wingdings 3</vt:lpstr>
      <vt:lpstr>絲縷</vt:lpstr>
      <vt:lpstr>UNI MEI Executive Committee Meeting 2018</vt:lpstr>
      <vt:lpstr>每年一次 由會員國的委員與觀察員出席 以商務簡約方式召開</vt:lpstr>
      <vt:lpstr>主辦單位 IATSE (International Alliance  of Theatrical Stage Employee, Moving Picture Technicians, Artists and Allied Crafts of United States, its Territories and Canada)</vt:lpstr>
      <vt:lpstr>Toronto 就是一個拍片場與影藝勞力的大量動員進出場域</vt:lpstr>
      <vt:lpstr>2018會務報告</vt:lpstr>
      <vt:lpstr>重要開拓方案與世界勞動組織業務</vt:lpstr>
      <vt:lpstr>重要開拓方案與世界勞動組織業務 (2)</vt:lpstr>
      <vt:lpstr>加拿大當地工會運動方位</vt:lpstr>
      <vt:lpstr>性別平等工作特別報告</vt:lpstr>
      <vt:lpstr>這些當事人都沒有在教育訓練的網絡中</vt:lpstr>
      <vt:lpstr>各國作法與 UNI MEI 回應 </vt:lpstr>
      <vt:lpstr>2019 行動方案</vt:lpstr>
      <vt:lpstr>觀摩 IATSE 873 Division, North York)</vt:lpstr>
      <vt:lpstr>職訓與輔導中心</vt:lpstr>
      <vt:lpstr>導覽 Local 873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MEI Executive Committee Meeting 2018</dc:title>
  <dc:creator>程宗明</dc:creator>
  <cp:lastModifiedBy>程宗明</cp:lastModifiedBy>
  <cp:revision>11</cp:revision>
  <dcterms:created xsi:type="dcterms:W3CDTF">2019-03-14T01:29:51Z</dcterms:created>
  <dcterms:modified xsi:type="dcterms:W3CDTF">2019-03-14T06:48:41Z</dcterms:modified>
</cp:coreProperties>
</file>